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56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52"/>
  </p:normalViewPr>
  <p:slideViewPr>
    <p:cSldViewPr snapToGrid="0" snapToObjects="1">
      <p:cViewPr varScale="1">
        <p:scale>
          <a:sx n="160" d="100"/>
          <a:sy n="160" d="100"/>
        </p:scale>
        <p:origin x="-48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0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50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21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D83F-4CF5-ED40-9779-35F967F14BA0}" type="datetimeFigureOut">
              <a:rPr lang="de-DE" smtClean="0"/>
              <a:t>09.07.15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8BA3-B0DA-1141-B43B-4D7D34DE5B1E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6319574"/>
            <a:ext cx="12192000" cy="538426"/>
          </a:xfrm>
          <a:prstGeom prst="rect">
            <a:avLst/>
          </a:prstGeom>
          <a:solidFill>
            <a:schemeClr val="bg1"/>
          </a:solidFill>
          <a:ln>
            <a:solidFill>
              <a:srgbClr val="E6E6E6">
                <a:alpha val="85000"/>
              </a:srgbClr>
            </a:solidFill>
          </a:ln>
          <a:effectLst>
            <a:outerShdw blurRad="215900" dir="5400000" sx="101000" sy="101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9333623" y="6342878"/>
            <a:ext cx="2851751" cy="515122"/>
            <a:chOff x="3200470" y="6319574"/>
            <a:chExt cx="2851751" cy="515122"/>
          </a:xfrm>
        </p:grpSpPr>
        <p:pic>
          <p:nvPicPr>
            <p:cNvPr id="9" name="Bild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580443" y="6319574"/>
              <a:ext cx="1471778" cy="515122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200470" y="6319574"/>
              <a:ext cx="1379973" cy="482991"/>
            </a:xfrm>
            <a:prstGeom prst="rect">
              <a:avLst/>
            </a:prstGeom>
          </p:spPr>
        </p:pic>
      </p:grpSp>
      <p:grpSp>
        <p:nvGrpSpPr>
          <p:cNvPr id="11" name="Gruppierung 10"/>
          <p:cNvGrpSpPr/>
          <p:nvPr userDrawn="1"/>
        </p:nvGrpSpPr>
        <p:grpSpPr>
          <a:xfrm>
            <a:off x="11765280" y="640900"/>
            <a:ext cx="426720" cy="1920240"/>
            <a:chOff x="8717280" y="568960"/>
            <a:chExt cx="426720" cy="1920240"/>
          </a:xfrm>
        </p:grpSpPr>
        <p:sp>
          <p:nvSpPr>
            <p:cNvPr id="12" name="Rechteck 11"/>
            <p:cNvSpPr/>
            <p:nvPr userDrawn="1"/>
          </p:nvSpPr>
          <p:spPr>
            <a:xfrm>
              <a:off x="8717280" y="568960"/>
              <a:ext cx="426720" cy="19202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E6E6">
                  <a:alpha val="90000"/>
                </a:srgbClr>
              </a:solidFill>
            </a:ln>
            <a:effectLst>
              <a:outerShdw blurRad="304800" dist="38100" dir="5400000" sx="103000" sy="103000" algn="t" rotWithShape="0">
                <a:prstClr val="black">
                  <a:alpha val="8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3" name="Bild 12" descr="R4C-Logo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17727" y="1438678"/>
              <a:ext cx="1657165" cy="220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84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19574"/>
            <a:ext cx="12192000" cy="538426"/>
          </a:xfrm>
          <a:prstGeom prst="rect">
            <a:avLst/>
          </a:prstGeom>
          <a:solidFill>
            <a:schemeClr val="bg1"/>
          </a:solidFill>
          <a:ln>
            <a:solidFill>
              <a:srgbClr val="E6E6E6">
                <a:alpha val="85000"/>
              </a:srgbClr>
            </a:solidFill>
          </a:ln>
          <a:effectLst>
            <a:outerShdw blurRad="215900" dir="5400000" sx="101000" sy="101000" algn="tl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ung 7"/>
          <p:cNvGrpSpPr/>
          <p:nvPr userDrawn="1"/>
        </p:nvGrpSpPr>
        <p:grpSpPr>
          <a:xfrm>
            <a:off x="9333623" y="6342878"/>
            <a:ext cx="2851751" cy="515122"/>
            <a:chOff x="3200470" y="6319574"/>
            <a:chExt cx="2851751" cy="515122"/>
          </a:xfrm>
        </p:grpSpPr>
        <p:pic>
          <p:nvPicPr>
            <p:cNvPr id="9" name="Bild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80443" y="6319574"/>
              <a:ext cx="1471778" cy="515122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00470" y="6319574"/>
              <a:ext cx="1379973" cy="482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75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0">
              <a:schemeClr val="bg1">
                <a:lumMod val="91000"/>
              </a:schemeClr>
            </a:gs>
            <a:gs pos="98000">
              <a:schemeClr val="bg1">
                <a:lumMod val="94000"/>
              </a:schemeClr>
            </a:gs>
            <a:gs pos="4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Benutzerdefiniertes Design</vt:lpstr>
      <vt:lpstr>1_Benutzerdefiniertes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Frances</cp:lastModifiedBy>
  <cp:revision>16</cp:revision>
  <dcterms:created xsi:type="dcterms:W3CDTF">2015-05-06T11:47:30Z</dcterms:created>
  <dcterms:modified xsi:type="dcterms:W3CDTF">2015-07-09T09:00:40Z</dcterms:modified>
</cp:coreProperties>
</file>