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sldIdLst>
    <p:sldId id="285" r:id="rId2"/>
    <p:sldId id="286" r:id="rId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B931"/>
    <a:srgbClr val="003C80"/>
    <a:srgbClr val="73B632"/>
    <a:srgbClr val="74B432"/>
    <a:srgbClr val="6EB657"/>
    <a:srgbClr val="58C442"/>
    <a:srgbClr val="A4E380"/>
    <a:srgbClr val="EEEEEE"/>
    <a:srgbClr val="F6F2E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35" autoAdjust="0"/>
  </p:normalViewPr>
  <p:slideViewPr>
    <p:cSldViewPr snapToGrid="0" snapToObjects="1">
      <p:cViewPr>
        <p:scale>
          <a:sx n="125" d="100"/>
          <a:sy n="125" d="100"/>
        </p:scale>
        <p:origin x="-4264" y="-1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image.jpg"/>
          <p:cNvPicPr>
            <a:picLocks noChangeAspect="1"/>
          </p:cNvPicPr>
          <p:nvPr userDrawn="1"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7" y="0"/>
            <a:ext cx="9144000" cy="631952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6319574"/>
            <a:ext cx="9144000" cy="538426"/>
          </a:xfrm>
          <a:prstGeom prst="rect">
            <a:avLst/>
          </a:prstGeom>
          <a:solidFill>
            <a:schemeClr val="bg1"/>
          </a:solidFill>
          <a:ln>
            <a:solidFill>
              <a:srgbClr val="E6E6E6">
                <a:alpha val="85000"/>
              </a:srgbClr>
            </a:solidFill>
          </a:ln>
          <a:effectLst>
            <a:outerShdw blurRad="215900" dir="5400000" sx="101000" sy="101000" algn="tl" rotWithShape="0">
              <a:srgbClr val="000000">
                <a:alpha val="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1" name="Gruppierung 10"/>
          <p:cNvGrpSpPr/>
          <p:nvPr userDrawn="1"/>
        </p:nvGrpSpPr>
        <p:grpSpPr>
          <a:xfrm>
            <a:off x="6292249" y="6319574"/>
            <a:ext cx="2851751" cy="515122"/>
            <a:chOff x="3200470" y="6319574"/>
            <a:chExt cx="2851751" cy="515122"/>
          </a:xfrm>
        </p:grpSpPr>
        <p:pic>
          <p:nvPicPr>
            <p:cNvPr id="12" name="Bild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80443" y="6319574"/>
              <a:ext cx="1471778" cy="515122"/>
            </a:xfrm>
            <a:prstGeom prst="rect">
              <a:avLst/>
            </a:prstGeom>
          </p:spPr>
        </p:pic>
        <p:pic>
          <p:nvPicPr>
            <p:cNvPr id="13" name="Bild 1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200470" y="6319574"/>
              <a:ext cx="1379973" cy="4829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733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875460"/>
            <a:ext cx="8229600" cy="3231549"/>
          </a:xfrm>
          <a:prstGeom prst="rect">
            <a:avLst/>
          </a:prstGeom>
        </p:spPr>
        <p:txBody>
          <a:bodyPr/>
          <a:lstStyle/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611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2639165"/>
            <a:ext cx="7772400" cy="612501"/>
          </a:xfrm>
          <a:prstGeom prst="rect">
            <a:avLst/>
          </a:prstGeo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22313" y="3584940"/>
            <a:ext cx="7772400" cy="20987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0177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2612143"/>
            <a:ext cx="4038600" cy="351402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2612143"/>
            <a:ext cx="4038600" cy="351402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951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972797"/>
            <a:ext cx="8229600" cy="5764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657359"/>
            <a:ext cx="4040188" cy="6575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Überschrift 2. Ordnung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200" y="2477033"/>
            <a:ext cx="4040188" cy="364913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657359"/>
            <a:ext cx="4041775" cy="6575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Überschrift 2. Ordnung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5" y="2477033"/>
            <a:ext cx="4041775" cy="364913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861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231781"/>
            <a:ext cx="8229600" cy="1826051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Folientitel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206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24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143938"/>
            <a:ext cx="5111750" cy="4982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819312"/>
            <a:ext cx="3008313" cy="3306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02291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891658" y="1234013"/>
            <a:ext cx="7322406" cy="3188614"/>
          </a:xfrm>
          <a:prstGeom prst="rect">
            <a:avLst/>
          </a:prstGeom>
          <a:effectLst>
            <a:outerShdw blurRad="190500" dist="635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891658" y="5367338"/>
            <a:ext cx="638703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221885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4000">
              <a:schemeClr val="accent1">
                <a:lumMod val="5000"/>
                <a:lumOff val="95000"/>
              </a:schemeClr>
            </a:gs>
            <a:gs pos="0">
              <a:schemeClr val="bg1">
                <a:lumMod val="91000"/>
              </a:schemeClr>
            </a:gs>
            <a:gs pos="98000">
              <a:schemeClr val="bg1">
                <a:lumMod val="94000"/>
              </a:schemeClr>
            </a:gs>
            <a:gs pos="49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6319574"/>
            <a:ext cx="9144000" cy="538426"/>
          </a:xfrm>
          <a:prstGeom prst="rect">
            <a:avLst/>
          </a:prstGeom>
          <a:solidFill>
            <a:schemeClr val="bg1"/>
          </a:solidFill>
          <a:ln>
            <a:solidFill>
              <a:srgbClr val="E6E6E6">
                <a:alpha val="85000"/>
              </a:srgbClr>
            </a:solidFill>
          </a:ln>
          <a:effectLst>
            <a:outerShdw blurRad="215900" dir="5400000" sx="101000" sy="101000" algn="tl" rotWithShape="0">
              <a:srgbClr val="000000">
                <a:alpha val="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" name="Gruppierung 3"/>
          <p:cNvGrpSpPr/>
          <p:nvPr userDrawn="1"/>
        </p:nvGrpSpPr>
        <p:grpSpPr>
          <a:xfrm>
            <a:off x="6292249" y="6319574"/>
            <a:ext cx="2851751" cy="515122"/>
            <a:chOff x="3200470" y="6319574"/>
            <a:chExt cx="2851751" cy="515122"/>
          </a:xfrm>
        </p:grpSpPr>
        <p:pic>
          <p:nvPicPr>
            <p:cNvPr id="12" name="Bild 11"/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4580443" y="6319574"/>
              <a:ext cx="1471778" cy="515122"/>
            </a:xfrm>
            <a:prstGeom prst="rect">
              <a:avLst/>
            </a:prstGeom>
          </p:spPr>
        </p:pic>
        <p:pic>
          <p:nvPicPr>
            <p:cNvPr id="13" name="Bild 12"/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3200470" y="6319574"/>
              <a:ext cx="1379973" cy="482991"/>
            </a:xfrm>
            <a:prstGeom prst="rect">
              <a:avLst/>
            </a:prstGeom>
          </p:spPr>
        </p:pic>
      </p:grpSp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628650" y="1086417"/>
            <a:ext cx="7886700" cy="995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Masterfolie</a:t>
            </a:r>
            <a:endParaRPr lang="de-DE" dirty="0"/>
          </a:p>
        </p:txBody>
      </p:sp>
      <p:sp>
        <p:nvSpPr>
          <p:cNvPr id="10" name="Titelplatzhalter 4"/>
          <p:cNvSpPr txBox="1">
            <a:spLocks/>
          </p:cNvSpPr>
          <p:nvPr userDrawn="1"/>
        </p:nvSpPr>
        <p:spPr>
          <a:xfrm>
            <a:off x="628650" y="2684202"/>
            <a:ext cx="7886700" cy="1423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0" i="0" kern="1200" baseline="0">
                <a:solidFill>
                  <a:srgbClr val="032963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de-DE" dirty="0"/>
          </a:p>
        </p:txBody>
      </p:sp>
      <p:grpSp>
        <p:nvGrpSpPr>
          <p:cNvPr id="3" name="Gruppierung 2"/>
          <p:cNvGrpSpPr/>
          <p:nvPr userDrawn="1"/>
        </p:nvGrpSpPr>
        <p:grpSpPr>
          <a:xfrm>
            <a:off x="8717280" y="467360"/>
            <a:ext cx="426720" cy="1920240"/>
            <a:chOff x="8717280" y="568960"/>
            <a:chExt cx="426720" cy="1920240"/>
          </a:xfrm>
        </p:grpSpPr>
        <p:sp>
          <p:nvSpPr>
            <p:cNvPr id="7" name="Rechteck 6"/>
            <p:cNvSpPr/>
            <p:nvPr userDrawn="1"/>
          </p:nvSpPr>
          <p:spPr>
            <a:xfrm>
              <a:off x="8717280" y="568960"/>
              <a:ext cx="426720" cy="19202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6E6E6">
                  <a:alpha val="90000"/>
                </a:srgbClr>
              </a:solidFill>
            </a:ln>
            <a:effectLst>
              <a:outerShdw blurRad="304800" dist="38100" dir="5400000" sx="103000" sy="103000" algn="t" rotWithShape="0">
                <a:prstClr val="black">
                  <a:alpha val="8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2" name="Bild 1" descr="R4C-Logo.png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117727" y="1438678"/>
              <a:ext cx="1657165" cy="2204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860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600" b="0" i="0" kern="1200" baseline="0">
          <a:solidFill>
            <a:srgbClr val="032963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37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189801"/>
      </p:ext>
    </p:extLst>
  </p:cSld>
  <p:clrMapOvr>
    <a:masterClrMapping/>
  </p:clrMapOvr>
</p:sld>
</file>

<file path=ppt/theme/theme1.xml><?xml version="1.0" encoding="utf-8"?>
<a:theme xmlns:a="http://schemas.openxmlformats.org/drawingml/2006/main" name="1_CD-Raman4Clini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Macintosh PowerPoint</Application>
  <PresentationFormat>Bildschirmpräsentation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1_CD-Raman4Clinics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Frances</dc:creator>
  <cp:lastModifiedBy>Frances</cp:lastModifiedBy>
  <cp:revision>56</cp:revision>
  <dcterms:created xsi:type="dcterms:W3CDTF">2015-04-29T11:07:00Z</dcterms:created>
  <dcterms:modified xsi:type="dcterms:W3CDTF">2015-05-06T14:28:54Z</dcterms:modified>
</cp:coreProperties>
</file>